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28" name="Nadpis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cxnSp>
        <p:nvCxnSpPr>
          <p:cNvPr id="8" name="Rovná spojnica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ovná spojnica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á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Zástupný symbol dátumu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F7C-3BE3-4229-ACFC-FF29622A59C4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54A6A7-8B73-484E-9425-E9C59F18076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obsahu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9E27F7C-3BE3-4229-ACFC-FF29622A59C4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15" name="Zástupný symbol čísla snímky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854A6A7-8B73-484E-9425-E9C59F18076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6" name="Zástupný symbol päty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F7C-3BE3-4229-ACFC-FF29622A59C4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A6A7-8B73-484E-9425-E9C59F18076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cxnSp>
        <p:nvCxnSpPr>
          <p:cNvPr id="7" name="Rovná spojnica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F7C-3BE3-4229-ACFC-FF29622A59C4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A6A7-8B73-484E-9425-E9C59F18076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A6A7-8B73-484E-9425-E9C59F18076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F7C-3BE3-4229-ACFC-FF29622A59C4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32" name="Zástupný symbol obsahu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34" name="Zástupný symbol obsahu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2" name="Zástupný symbol textu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cxnSp>
        <p:nvCxnSpPr>
          <p:cNvPr id="10" name="Rovná spojnica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ovná spojnica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F7C-3BE3-4229-ACFC-FF29622A59C4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A6A7-8B73-484E-9425-E9C59F18076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F7C-3BE3-4229-ACFC-FF29622A59C4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A6A7-8B73-484E-9425-E9C59F18076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ástupný symbol obsahu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31" name="Nadpis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8" name="Zástupný symbol dátumu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9E27F7C-3BE3-4229-ACFC-FF29622A59C4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854A6A7-8B73-484E-9425-E9C59F18076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8" name="Zástupný symbol dátumu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F7C-3BE3-4229-ACFC-FF29622A59C4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54A6A7-8B73-484E-9425-E9C59F18076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F7C-3BE3-4229-ACFC-FF29622A59C4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A6A7-8B73-484E-9425-E9C59F18076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F7C-3BE3-4229-ACFC-FF29622A59C4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4A6A7-8B73-484E-9425-E9C59F18076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textu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24" name="Zástupný symbol dátumu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9E27F7C-3BE3-4229-ACFC-FF29622A59C4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22" name="Zástupný symbol čísla snímky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854A6A7-8B73-484E-9425-E9C59F18076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5" name="Zástupný symbol nadpisu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bride.dana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971600" y="4653136"/>
            <a:ext cx="7406640" cy="1752600"/>
          </a:xfrm>
        </p:spPr>
        <p:txBody>
          <a:bodyPr/>
          <a:lstStyle/>
          <a:p>
            <a:r>
              <a:rPr lang="sk-SK" dirty="0" smtClean="0"/>
              <a:t>ZŠ </a:t>
            </a:r>
            <a:r>
              <a:rPr lang="sk-SK" dirty="0" err="1" smtClean="0"/>
              <a:t>Kulíškova</a:t>
            </a:r>
            <a:r>
              <a:rPr lang="sk-SK" dirty="0" smtClean="0"/>
              <a:t> 8, 821 08 Bratislava</a:t>
            </a:r>
          </a:p>
          <a:p>
            <a:r>
              <a:rPr lang="sk-SK" dirty="0" smtClean="0"/>
              <a:t>Mgr. L. </a:t>
            </a:r>
            <a:r>
              <a:rPr lang="sk-SK" dirty="0" err="1" smtClean="0"/>
              <a:t>Šebianová</a:t>
            </a:r>
            <a:endParaRPr lang="sk-SK" dirty="0" smtClean="0"/>
          </a:p>
          <a:p>
            <a:r>
              <a:rPr lang="sk-SK" dirty="0" smtClean="0"/>
              <a:t>Žiaci : IX. A </a:t>
            </a:r>
            <a:r>
              <a:rPr lang="sk-SK" dirty="0" err="1" smtClean="0"/>
              <a:t>a</a:t>
            </a:r>
            <a:r>
              <a:rPr lang="sk-SK" dirty="0" smtClean="0"/>
              <a:t> IX.B</a:t>
            </a:r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27584" y="105273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sk-SK" dirty="0">
                <a:solidFill>
                  <a:schemeClr val="bg2">
                    <a:lumMod val="25000"/>
                  </a:schemeClr>
                </a:solidFill>
              </a:rPr>
              <a:t>Pôvod potravín - prečo konzumovať slovenské potraviny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Žiaci IX. A </a:t>
            </a:r>
            <a:r>
              <a:rPr lang="sk-SK" dirty="0" err="1" smtClean="0">
                <a:solidFill>
                  <a:schemeClr val="bg2">
                    <a:lumMod val="25000"/>
                  </a:schemeClr>
                </a:solidFill>
              </a:rPr>
              <a:t>a</a:t>
            </a:r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 IX. B</a:t>
            </a:r>
            <a:endParaRPr lang="sk-SK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Obrázok 2" descr="IMG_33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1484784"/>
            <a:ext cx="6732240" cy="5049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FOTKY Z JEDNOTLIVÝCH ÚLOH :</a:t>
            </a:r>
            <a:endParaRPr lang="sk-SK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Obrázok 3" descr="IMG_33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484784"/>
            <a:ext cx="3947931" cy="2960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ázok 4" descr="IMG_3354.JPG"/>
          <p:cNvPicPr>
            <a:picLocks noChangeAspect="1"/>
          </p:cNvPicPr>
          <p:nvPr/>
        </p:nvPicPr>
        <p:blipFill>
          <a:blip r:embed="rId3" cstate="print"/>
          <a:srcRect r="29489" b="2148"/>
          <a:stretch>
            <a:fillRect/>
          </a:stretch>
        </p:blipFill>
        <p:spPr>
          <a:xfrm>
            <a:off x="4499992" y="2348880"/>
            <a:ext cx="3960440" cy="4122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BlokTextu 5"/>
          <p:cNvSpPr txBox="1"/>
          <p:nvPr/>
        </p:nvSpPr>
        <p:spPr>
          <a:xfrm>
            <a:off x="4644008" y="1700808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solidFill>
                  <a:schemeClr val="bg2">
                    <a:lumMod val="25000"/>
                  </a:schemeClr>
                </a:solidFill>
              </a:rPr>
              <a:t>Ochutnávka naslepo</a:t>
            </a:r>
            <a:endParaRPr lang="sk-SK" sz="2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Hádankovo</a:t>
            </a:r>
            <a:endParaRPr lang="sk-SK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26" name="Picture 2" descr="F:\hovorme o jedle\Foto\IMG_3340.JPG"/>
          <p:cNvPicPr>
            <a:picLocks noChangeAspect="1" noChangeArrowheads="1"/>
          </p:cNvPicPr>
          <p:nvPr/>
        </p:nvPicPr>
        <p:blipFill>
          <a:blip r:embed="rId2" cstate="print"/>
          <a:srcRect t="18538" r="17971" b="-103"/>
          <a:stretch>
            <a:fillRect/>
          </a:stretch>
        </p:blipFill>
        <p:spPr bwMode="auto">
          <a:xfrm>
            <a:off x="395536" y="1484784"/>
            <a:ext cx="4248472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ázok 3" descr="IMG_33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1" y="2780928"/>
            <a:ext cx="4668011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Receptár</a:t>
            </a:r>
            <a:endParaRPr lang="sk-SK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Obrázok 3" descr="IMG_33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836712"/>
            <a:ext cx="4032448" cy="5376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PUZZLE</a:t>
            </a:r>
            <a:endParaRPr lang="sk-SK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Obrázok 3" descr="IMG_33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2924944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Obrázok 2" descr="IMG_33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628800"/>
            <a:ext cx="4283968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SLOVENSKÝ PETER</a:t>
            </a:r>
            <a:endParaRPr lang="sk-SK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Obrázok 2" descr="IMG_33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412776"/>
            <a:ext cx="432048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ázok 3" descr="IMG_33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2780928"/>
            <a:ext cx="4884035" cy="3663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PRIRAĎOVAČKA</a:t>
            </a:r>
            <a:endParaRPr lang="sk-SK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Obrázok 3" descr="IMG_33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2708920"/>
            <a:ext cx="4668010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Obrázok 2" descr="IMG_33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628800"/>
            <a:ext cx="4128459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050" name="Picture 2" descr="F:\hovorme o jedle\Foto\IMG_33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260648"/>
            <a:ext cx="4183627" cy="3137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ok 5" descr="IMG_33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362856" y="3604908"/>
            <a:ext cx="3717820" cy="2788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ázok 3" descr="IMG_33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60648"/>
            <a:ext cx="4091947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ok 6" descr="IMG_337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39952" y="3429000"/>
            <a:ext cx="4067944" cy="3050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IMG_3379.JPG"/>
          <p:cNvPicPr>
            <a:picLocks noChangeAspect="1"/>
          </p:cNvPicPr>
          <p:nvPr/>
        </p:nvPicPr>
        <p:blipFill>
          <a:blip r:embed="rId2" cstate="print"/>
          <a:srcRect t="10101" r="11413"/>
          <a:stretch>
            <a:fillRect/>
          </a:stretch>
        </p:blipFill>
        <p:spPr>
          <a:xfrm>
            <a:off x="611560" y="332656"/>
            <a:ext cx="8100392" cy="6165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475312"/>
          </a:xfrm>
        </p:spPr>
        <p:txBody>
          <a:bodyPr>
            <a:normAutofit fontScale="92500" lnSpcReduction="10000"/>
          </a:bodyPr>
          <a:lstStyle/>
          <a:p>
            <a: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Názov školy: 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Základná škola </a:t>
            </a:r>
            <a:r>
              <a:rPr lang="sk-SK" sz="2800" dirty="0" err="1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Kulíškova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 8, 821 08 Bratislava</a:t>
            </a:r>
            <a:br>
              <a:rPr lang="sk-SK" sz="2800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</a:br>
            <a:r>
              <a:rPr lang="sk-SK" sz="2800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/>
            </a:r>
            <a:br>
              <a:rPr lang="sk-SK" sz="2800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</a:br>
            <a: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Kontaktná osoba: </a:t>
            </a:r>
            <a:r>
              <a:rPr lang="sk-SK" sz="2800" dirty="0" err="1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Mgr.Dana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 </a:t>
            </a:r>
            <a:r>
              <a:rPr lang="sk-SK" sz="2800" dirty="0" err="1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Brideová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, 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  <a:latin typeface="Gadugi" panose="020B0502040204020203" pitchFamily="34" charset="0"/>
                <a:cs typeface="Arial" panose="020B0604020202020204" pitchFamily="34" charset="0"/>
                <a:hlinkClick r:id="rId2"/>
              </a:rPr>
              <a:t>bride.dana@gmail.com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/>
            </a:r>
            <a:br>
              <a:rPr lang="sk-SK" sz="2800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</a:br>
            <a:r>
              <a:rPr lang="sk-SK" sz="2800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/>
            </a:r>
            <a:br>
              <a:rPr lang="sk-SK" sz="2800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</a:br>
            <a: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Zúčastnení žiaci: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 triedy - </a:t>
            </a:r>
            <a:r>
              <a:rPr lang="sk-SK" sz="2800" dirty="0" smtClean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IX.A, IX.B</a:t>
            </a:r>
            <a:r>
              <a:rPr lang="sk-SK" sz="2800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/>
            </a:r>
            <a:br>
              <a:rPr lang="sk-SK" sz="2800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</a:br>
            <a:endParaRPr lang="sk-SK" sz="2800" dirty="0">
              <a:solidFill>
                <a:schemeClr val="accent2">
                  <a:lumMod val="75000"/>
                </a:schemeClr>
              </a:solidFill>
              <a:latin typeface="Bassoon" pitchFamily="2" charset="0"/>
              <a:cs typeface="Arial" panose="020B0604020202020204" pitchFamily="34" charset="0"/>
            </a:endParaRPr>
          </a:p>
          <a:p>
            <a: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Počet žiakov zapojených do dennej témy: </a:t>
            </a:r>
            <a:r>
              <a:rPr lang="sk-SK" sz="2800" b="1" dirty="0" smtClean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37</a:t>
            </a:r>
            <a: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/>
            </a:r>
            <a:b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</a:br>
            <a:r>
              <a:rPr lang="sk-SK" sz="2800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/>
            </a:r>
            <a:br>
              <a:rPr lang="sk-SK" sz="2800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</a:br>
            <a: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Názov dennej témy: </a:t>
            </a:r>
            <a:r>
              <a:rPr lang="sk-SK" sz="2800" dirty="0" smtClean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Pôvod potravín – </a:t>
            </a:r>
            <a:r>
              <a:rPr lang="sk-SK" sz="2800" dirty="0" err="1" smtClean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preČo</a:t>
            </a:r>
            <a:r>
              <a:rPr lang="sk-SK" sz="2800" dirty="0" smtClean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 konzumovať slovenské potraviny</a:t>
            </a:r>
          </a:p>
          <a:p>
            <a:endParaRPr lang="sk-SK" sz="2800" dirty="0">
              <a:solidFill>
                <a:schemeClr val="accent2">
                  <a:lumMod val="75000"/>
                </a:schemeClr>
              </a:solidFill>
              <a:latin typeface="Bassoon" pitchFamily="2" charset="0"/>
              <a:cs typeface="Arial" panose="020B0604020202020204" pitchFamily="34" charset="0"/>
            </a:endParaRPr>
          </a:p>
          <a:p>
            <a: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Bassoon" pitchFamily="2" charset="0"/>
                <a:cs typeface="Arial" panose="020B0604020202020204" pitchFamily="34" charset="0"/>
              </a:rPr>
              <a:t>Počet žiakov školy: 312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31845907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55</TotalTime>
  <Words>58</Words>
  <Application>Microsoft Office PowerPoint</Application>
  <PresentationFormat>Prezentácia na obrazovke (4:3)</PresentationFormat>
  <Paragraphs>16</Paragraphs>
  <Slides>11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2" baseType="lpstr">
      <vt:lpstr>Papier</vt:lpstr>
      <vt:lpstr>Pôvod potravín - prečo konzumovať slovenské potraviny</vt:lpstr>
      <vt:lpstr>Žiaci IX. A a IX. B</vt:lpstr>
      <vt:lpstr>FOTKY Z JEDNOTLIVÝCH ÚLOH :</vt:lpstr>
      <vt:lpstr>Hádankovo</vt:lpstr>
      <vt:lpstr>Receptár</vt:lpstr>
      <vt:lpstr>PUZZLE</vt:lpstr>
      <vt:lpstr>SLOVENSKÝ PETER</vt:lpstr>
      <vt:lpstr>PRIRAĎOVAČKA</vt:lpstr>
      <vt:lpstr>Snímka 9</vt:lpstr>
      <vt:lpstr>Snímka 10</vt:lpstr>
      <vt:lpstr>Snímka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Pôvod potravín - prečo konzumovať slovenské potraviny</dc:title>
  <dc:creator>Lenka</dc:creator>
  <cp:lastModifiedBy>Uzivatel</cp:lastModifiedBy>
  <cp:revision>8</cp:revision>
  <dcterms:created xsi:type="dcterms:W3CDTF">2014-10-26T18:43:29Z</dcterms:created>
  <dcterms:modified xsi:type="dcterms:W3CDTF">2014-10-28T14:58:45Z</dcterms:modified>
</cp:coreProperties>
</file>